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6" r:id="rId1"/>
  </p:sldMasterIdLst>
  <p:sldIdLst>
    <p:sldId id="261" r:id="rId2"/>
    <p:sldId id="262" r:id="rId3"/>
    <p:sldId id="263" r:id="rId4"/>
    <p:sldId id="268" r:id="rId5"/>
    <p:sldId id="269" r:id="rId6"/>
    <p:sldId id="270" r:id="rId7"/>
    <p:sldId id="271" r:id="rId8"/>
    <p:sldId id="275" r:id="rId9"/>
    <p:sldId id="276" r:id="rId10"/>
    <p:sldId id="277" r:id="rId11"/>
    <p:sldId id="278" r:id="rId12"/>
    <p:sldId id="279" r:id="rId13"/>
    <p:sldId id="280" r:id="rId14"/>
    <p:sldId id="281" r:id="rId15"/>
    <p:sldId id="283" r:id="rId16"/>
    <p:sldId id="284" r:id="rId17"/>
    <p:sldId id="285" r:id="rId18"/>
    <p:sldId id="287" r:id="rId19"/>
    <p:sldId id="289" r:id="rId20"/>
    <p:sldId id="293" r:id="rId21"/>
    <p:sldId id="294" r:id="rId22"/>
    <p:sldId id="295" r:id="rId23"/>
    <p:sldId id="302" r:id="rId24"/>
    <p:sldId id="319" r:id="rId25"/>
    <p:sldId id="316" r:id="rId26"/>
    <p:sldId id="320" r:id="rId27"/>
    <p:sldId id="321" r:id="rId28"/>
    <p:sldId id="303" r:id="rId29"/>
    <p:sldId id="323" r:id="rId30"/>
    <p:sldId id="297" r:id="rId31"/>
    <p:sldId id="298" r:id="rId32"/>
    <p:sldId id="299" r:id="rId33"/>
    <p:sldId id="300" r:id="rId34"/>
    <p:sldId id="305" r:id="rId35"/>
    <p:sldId id="304" r:id="rId36"/>
    <p:sldId id="329" r:id="rId37"/>
    <p:sldId id="306" r:id="rId38"/>
    <p:sldId id="328" r:id="rId39"/>
    <p:sldId id="307" r:id="rId40"/>
    <p:sldId id="309" r:id="rId41"/>
    <p:sldId id="310" r:id="rId42"/>
    <p:sldId id="315" r:id="rId43"/>
    <p:sldId id="324" r:id="rId44"/>
    <p:sldId id="326" r:id="rId45"/>
    <p:sldId id="325" r:id="rId46"/>
    <p:sldId id="327" r:id="rId47"/>
    <p:sldId id="314" r:id="rId48"/>
    <p:sldId id="311" r:id="rId49"/>
  </p:sldIdLst>
  <p:sldSz cx="12192000" cy="6858000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82" autoAdjust="0"/>
    <p:restoredTop sz="94660"/>
  </p:normalViewPr>
  <p:slideViewPr>
    <p:cSldViewPr snapToGrid="0">
      <p:cViewPr varScale="1">
        <p:scale>
          <a:sx n="63" d="100"/>
          <a:sy n="63" d="100"/>
        </p:scale>
        <p:origin x="796" y="5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0AE2-C0F7-41E0-9CF5-4365DCEA8513}" type="datetimeFigureOut">
              <a:rPr lang="ru-RU" smtClean="0"/>
              <a:pPr/>
              <a:t>19.05.2019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1952-D8BE-4D89-9FA9-0C2E79A56E6E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5949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0AE2-C0F7-41E0-9CF5-4365DCEA8513}" type="datetimeFigureOut">
              <a:rPr lang="ru-RU" smtClean="0"/>
              <a:pPr/>
              <a:t>19.05.2019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1952-D8BE-4D89-9FA9-0C2E79A56E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6280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0AE2-C0F7-41E0-9CF5-4365DCEA8513}" type="datetimeFigureOut">
              <a:rPr lang="ru-RU" smtClean="0"/>
              <a:pPr/>
              <a:t>19.05.2019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1952-D8BE-4D89-9FA9-0C2E79A56E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626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0AE2-C0F7-41E0-9CF5-4365DCEA8513}" type="datetimeFigureOut">
              <a:rPr lang="ru-RU" smtClean="0"/>
              <a:pPr/>
              <a:t>19.05.2019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1952-D8BE-4D89-9FA9-0C2E79A56E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825954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0AE2-C0F7-41E0-9CF5-4365DCEA8513}" type="datetimeFigureOut">
              <a:rPr lang="ru-RU" smtClean="0"/>
              <a:pPr/>
              <a:t>19.05.2019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1952-D8BE-4D89-9FA9-0C2E79A56E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6078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0AE2-C0F7-41E0-9CF5-4365DCEA8513}" type="datetimeFigureOut">
              <a:rPr lang="ru-RU" smtClean="0"/>
              <a:pPr/>
              <a:t>19.05.2019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1952-D8BE-4D89-9FA9-0C2E79A56E6E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51975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0AE2-C0F7-41E0-9CF5-4365DCEA8513}" type="datetimeFigureOut">
              <a:rPr lang="ru-RU" smtClean="0"/>
              <a:pPr/>
              <a:t>19.05.2019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1952-D8BE-4D89-9FA9-0C2E79A56E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6196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0AE2-C0F7-41E0-9CF5-4365DCEA8513}" type="datetimeFigureOut">
              <a:rPr lang="ru-RU" smtClean="0"/>
              <a:pPr/>
              <a:t>19.05.2019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1952-D8BE-4D89-9FA9-0C2E79A56E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6645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0AE2-C0F7-41E0-9CF5-4365DCEA8513}" type="datetimeFigureOut">
              <a:rPr lang="ru-RU" smtClean="0"/>
              <a:pPr/>
              <a:t>19.05.2019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1952-D8BE-4D89-9FA9-0C2E79A56E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15576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0AE2-C0F7-41E0-9CF5-4365DCEA8513}" type="datetimeFigureOut">
              <a:rPr lang="ru-RU" smtClean="0"/>
              <a:pPr/>
              <a:t>19.05.2019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1952-D8BE-4D89-9FA9-0C2E79A56E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201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0AE2-C0F7-41E0-9CF5-4365DCEA8513}" type="datetimeFigureOut">
              <a:rPr lang="ru-RU" smtClean="0"/>
              <a:pPr/>
              <a:t>19.05.2019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1952-D8BE-4D89-9FA9-0C2E79A56E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6088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0AE2-C0F7-41E0-9CF5-4365DCEA8513}" type="datetimeFigureOut">
              <a:rPr lang="ru-RU" smtClean="0"/>
              <a:pPr/>
              <a:t>19.05.2019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1952-D8BE-4D89-9FA9-0C2E79A56E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5038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0AE2-C0F7-41E0-9CF5-4365DCEA8513}" type="datetimeFigureOut">
              <a:rPr lang="ru-RU" smtClean="0"/>
              <a:pPr/>
              <a:t>19.05.2019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1952-D8BE-4D89-9FA9-0C2E79A56E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237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0AE2-C0F7-41E0-9CF5-4365DCEA8513}" type="datetimeFigureOut">
              <a:rPr lang="ru-RU" smtClean="0"/>
              <a:pPr/>
              <a:t>19.05.2019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1952-D8BE-4D89-9FA9-0C2E79A56E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7588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0AE2-C0F7-41E0-9CF5-4365DCEA8513}" type="datetimeFigureOut">
              <a:rPr lang="ru-RU" smtClean="0"/>
              <a:pPr/>
              <a:t>19.05.2019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1952-D8BE-4D89-9FA9-0C2E79A56E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5639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0AE2-C0F7-41E0-9CF5-4365DCEA8513}" type="datetimeFigureOut">
              <a:rPr lang="ru-RU" smtClean="0"/>
              <a:pPr/>
              <a:t>19.05.2019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1952-D8BE-4D89-9FA9-0C2E79A56E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5595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620AE2-C0F7-41E0-9CF5-4365DCEA8513}" type="datetimeFigureOut">
              <a:rPr lang="ru-RU" smtClean="0"/>
              <a:pPr/>
              <a:t>19.05.2019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9A1952-D8BE-4D89-9FA9-0C2E79A56E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6144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95620AE2-C0F7-41E0-9CF5-4365DCEA8513}" type="datetimeFigureOut">
              <a:rPr lang="ru-RU" smtClean="0"/>
              <a:pPr/>
              <a:t>19.05.2019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F59A1952-D8BE-4D89-9FA9-0C2E79A56E6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247870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  <p:sldLayoutId id="2147483868" r:id="rId12"/>
    <p:sldLayoutId id="2147483869" r:id="rId13"/>
    <p:sldLayoutId id="2147483870" r:id="rId14"/>
    <p:sldLayoutId id="2147483871" r:id="rId15"/>
    <p:sldLayoutId id="2147483872" r:id="rId16"/>
    <p:sldLayoutId id="2147483873" r:id="rId17"/>
  </p:sldLayoutIdLst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3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3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190218-WA001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563" y="0"/>
            <a:ext cx="103028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46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9200" y="0"/>
            <a:ext cx="46736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812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89733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485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6893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81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7441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357" y="0"/>
            <a:ext cx="93072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100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357" y="0"/>
            <a:ext cx="930728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59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6947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316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190218-WA001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280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1948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9770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617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3535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6nP3m-6Wzd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CRyYgeFi0z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490" y="0"/>
            <a:ext cx="1029102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V6BAkpTDE7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490" y="0"/>
            <a:ext cx="1029102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-iVzgyXnbBw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490" y="0"/>
            <a:ext cx="1029102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29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qiA603pmPdU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IMG-20190218-WA001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654" y="0"/>
            <a:ext cx="10279063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048000" y="2274838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73045" y="847482"/>
            <a:ext cx="89544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i="1" dirty="0">
                <a:solidFill>
                  <a:schemeClr val="accent2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Поздравляем победителей!</a:t>
            </a:r>
          </a:p>
        </p:txBody>
      </p:sp>
    </p:spTree>
    <p:extLst>
      <p:ext uri="{BB962C8B-B14F-4D97-AF65-F5344CB8AC3E}">
        <p14:creationId xmlns:p14="http://schemas.microsoft.com/office/powerpoint/2010/main" val="2203636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270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343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8268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25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87"/>
            <a:ext cx="12192000" cy="68345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757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3395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vwrc2iipOK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12393637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2049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p9JdVCHqcQ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00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27064-img-9421_707x0_88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860" y="1"/>
            <a:ext cx="10263091" cy="683722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65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00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7278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5C-k27LllcQ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erUSLQa4Z0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HL8ur_Csef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S9eI-J0_9B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0490" y="0"/>
            <a:ext cx="1029102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NPN1-3g-94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5465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785581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546410" y="310803"/>
            <a:ext cx="1078322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i="1" dirty="0"/>
              <a:t>Поздравляем наших чемпионов!!!</a:t>
            </a:r>
          </a:p>
          <a:p>
            <a:pPr algn="ctr"/>
            <a:r>
              <a:rPr lang="ru-RU" sz="2800" b="1" i="1" dirty="0"/>
              <a:t> Вы Лучшие! </a:t>
            </a:r>
          </a:p>
          <a:p>
            <a:pPr algn="ctr"/>
            <a:r>
              <a:rPr lang="ru-RU" sz="2800" b="1" i="1" dirty="0"/>
              <a:t>Вы гордость нашего лицея!</a:t>
            </a:r>
          </a:p>
        </p:txBody>
      </p:sp>
    </p:spTree>
    <p:extLst>
      <p:ext uri="{BB962C8B-B14F-4D97-AF65-F5344CB8AC3E}">
        <p14:creationId xmlns:p14="http://schemas.microsoft.com/office/powerpoint/2010/main" val="29077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-20190321-WA002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MG-20190321-WA001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-891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2500" y="0"/>
            <a:ext cx="10273518" cy="68490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0532"/>
            <a:ext cx="12192000" cy="6868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3224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37"/>
            <a:ext cx="12191999" cy="6853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1072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 advClick="0" advTm="5000">
        <p14:warp dir="in"/>
      </p:transition>
    </mc:Choice>
    <mc:Fallback xmlns="">
      <p:transition spd="slow" advClick="0" advTm="5000">
        <p:fade/>
      </p:transition>
    </mc:Fallback>
  </mc:AlternateContent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Сектор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226</TotalTime>
  <Words>16</Words>
  <Application>Microsoft Office PowerPoint</Application>
  <PresentationFormat>Широкоэкранный</PresentationFormat>
  <Paragraphs>4</Paragraphs>
  <Slides>48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48</vt:i4>
      </vt:variant>
    </vt:vector>
  </HeadingPairs>
  <TitlesOfParts>
    <vt:vector size="52" baseType="lpstr">
      <vt:lpstr>Century Gothic</vt:lpstr>
      <vt:lpstr>Tahoma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Алина Аблиева</dc:creator>
  <cp:lastModifiedBy>Ильфар Ахметзянов</cp:lastModifiedBy>
  <cp:revision>18</cp:revision>
  <dcterms:created xsi:type="dcterms:W3CDTF">2019-02-20T13:37:11Z</dcterms:created>
  <dcterms:modified xsi:type="dcterms:W3CDTF">2019-05-19T09:10:38Z</dcterms:modified>
</cp:coreProperties>
</file>